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15A71-95DE-41B6-9FEC-D378E91ED9F9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05297C0-3C94-4AEA-AF29-15273137CBD2}">
      <dgm:prSet/>
      <dgm:spPr/>
      <dgm:t>
        <a:bodyPr/>
        <a:lstStyle/>
        <a:p>
          <a:r>
            <a:rPr lang="en-US"/>
            <a:t>Problems with reversions (reverts)</a:t>
          </a:r>
        </a:p>
      </dgm:t>
    </dgm:pt>
    <dgm:pt modelId="{DCBB9EDD-6BA9-4294-8978-0E8A97E1FE75}" type="parTrans" cxnId="{8DD45587-EB0A-445B-9211-E53B073CDF70}">
      <dgm:prSet/>
      <dgm:spPr/>
      <dgm:t>
        <a:bodyPr/>
        <a:lstStyle/>
        <a:p>
          <a:endParaRPr lang="en-US"/>
        </a:p>
      </dgm:t>
    </dgm:pt>
    <dgm:pt modelId="{3790A4C2-0B6E-433B-8591-26BF4843C57F}" type="sibTrans" cxnId="{8DD45587-EB0A-445B-9211-E53B073CDF70}">
      <dgm:prSet/>
      <dgm:spPr/>
      <dgm:t>
        <a:bodyPr/>
        <a:lstStyle/>
        <a:p>
          <a:endParaRPr lang="en-US"/>
        </a:p>
      </dgm:t>
    </dgm:pt>
    <dgm:pt modelId="{B65931CF-3079-4E46-84D6-67107A324259}">
      <dgm:prSet/>
      <dgm:spPr/>
      <dgm:t>
        <a:bodyPr/>
        <a:lstStyle/>
        <a:p>
          <a:r>
            <a:rPr lang="en-US"/>
            <a:t>Complicated and stupidly complex</a:t>
          </a:r>
        </a:p>
      </dgm:t>
    </dgm:pt>
    <dgm:pt modelId="{E4F6193F-66FB-4030-B3A4-BF133532C93B}" type="parTrans" cxnId="{5F7C0A8A-45CF-46E1-AE01-6354CB0C3BA5}">
      <dgm:prSet/>
      <dgm:spPr/>
      <dgm:t>
        <a:bodyPr/>
        <a:lstStyle/>
        <a:p>
          <a:endParaRPr lang="en-US"/>
        </a:p>
      </dgm:t>
    </dgm:pt>
    <dgm:pt modelId="{E28C7452-9F9A-4CD2-8D52-60EE9B6CC873}" type="sibTrans" cxnId="{5F7C0A8A-45CF-46E1-AE01-6354CB0C3BA5}">
      <dgm:prSet/>
      <dgm:spPr/>
      <dgm:t>
        <a:bodyPr/>
        <a:lstStyle/>
        <a:p>
          <a:endParaRPr lang="en-US"/>
        </a:p>
      </dgm:t>
    </dgm:pt>
    <dgm:pt modelId="{0DADA347-99D9-47D4-A0C7-B685D6DEAF6C}">
      <dgm:prSet/>
      <dgm:spPr/>
      <dgm:t>
        <a:bodyPr/>
        <a:lstStyle/>
        <a:p>
          <a:r>
            <a:rPr lang="en-US"/>
            <a:t>Too many branches</a:t>
          </a:r>
        </a:p>
      </dgm:t>
    </dgm:pt>
    <dgm:pt modelId="{1368812D-B690-4E88-ACB4-2C3BDD3E6A94}" type="parTrans" cxnId="{FC3F2AF1-68C0-447B-9E36-CC5B0A497C7B}">
      <dgm:prSet/>
      <dgm:spPr/>
      <dgm:t>
        <a:bodyPr/>
        <a:lstStyle/>
        <a:p>
          <a:endParaRPr lang="en-US"/>
        </a:p>
      </dgm:t>
    </dgm:pt>
    <dgm:pt modelId="{403EC688-44E6-4F99-ACD0-CB97082E46F7}" type="sibTrans" cxnId="{FC3F2AF1-68C0-447B-9E36-CC5B0A497C7B}">
      <dgm:prSet/>
      <dgm:spPr/>
      <dgm:t>
        <a:bodyPr/>
        <a:lstStyle/>
        <a:p>
          <a:endParaRPr lang="en-US"/>
        </a:p>
      </dgm:t>
    </dgm:pt>
    <dgm:pt modelId="{ED9300A7-0EFB-4272-93D1-619A0E6FA7CF}">
      <dgm:prSet/>
      <dgm:spPr/>
      <dgm:t>
        <a:bodyPr/>
        <a:lstStyle/>
        <a:p>
          <a:r>
            <a:rPr lang="en-US"/>
            <a:t>Too many Pull Requests</a:t>
          </a:r>
        </a:p>
      </dgm:t>
    </dgm:pt>
    <dgm:pt modelId="{28C225E0-09FE-4946-82F0-219FC5048A12}" type="parTrans" cxnId="{A7325066-01E4-4101-9C79-ED90C20195AC}">
      <dgm:prSet/>
      <dgm:spPr/>
      <dgm:t>
        <a:bodyPr/>
        <a:lstStyle/>
        <a:p>
          <a:endParaRPr lang="en-US"/>
        </a:p>
      </dgm:t>
    </dgm:pt>
    <dgm:pt modelId="{D6AE22F2-2E00-4A6C-BF14-AE6FA66D7439}" type="sibTrans" cxnId="{A7325066-01E4-4101-9C79-ED90C20195AC}">
      <dgm:prSet/>
      <dgm:spPr/>
      <dgm:t>
        <a:bodyPr/>
        <a:lstStyle/>
        <a:p>
          <a:endParaRPr lang="en-US"/>
        </a:p>
      </dgm:t>
    </dgm:pt>
    <dgm:pt modelId="{2B700DCA-0574-CC45-B69A-952F108E02EE}" type="pres">
      <dgm:prSet presAssocID="{B8B15A71-95DE-41B6-9FEC-D378E91ED9F9}" presName="matrix" presStyleCnt="0">
        <dgm:presLayoutVars>
          <dgm:chMax val="1"/>
          <dgm:dir/>
          <dgm:resizeHandles val="exact"/>
        </dgm:presLayoutVars>
      </dgm:prSet>
      <dgm:spPr/>
    </dgm:pt>
    <dgm:pt modelId="{C01F2242-6584-6345-8EAF-CC66218FFA91}" type="pres">
      <dgm:prSet presAssocID="{B8B15A71-95DE-41B6-9FEC-D378E91ED9F9}" presName="diamond" presStyleLbl="bgShp" presStyleIdx="0" presStyleCnt="1"/>
      <dgm:spPr/>
    </dgm:pt>
    <dgm:pt modelId="{94FB9CEF-9F2D-8B41-AC88-4CC0646995CD}" type="pres">
      <dgm:prSet presAssocID="{B8B15A71-95DE-41B6-9FEC-D378E91ED9F9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37066D-D3E1-564B-9F77-4BFCD7A89A1F}" type="pres">
      <dgm:prSet presAssocID="{B8B15A71-95DE-41B6-9FEC-D378E91ED9F9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29F881F-E54C-2747-BB46-C842ACFD172D}" type="pres">
      <dgm:prSet presAssocID="{B8B15A71-95DE-41B6-9FEC-D378E91ED9F9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30EEA7C5-1245-0D4F-9D4D-D05176CC1D67}" type="pres">
      <dgm:prSet presAssocID="{B8B15A71-95DE-41B6-9FEC-D378E91ED9F9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9EA4920-E814-DE44-AE14-3E258571809E}" type="presOf" srcId="{ED9300A7-0EFB-4272-93D1-619A0E6FA7CF}" destId="{30EEA7C5-1245-0D4F-9D4D-D05176CC1D67}" srcOrd="0" destOrd="0" presId="urn:microsoft.com/office/officeart/2005/8/layout/matrix3"/>
    <dgm:cxn modelId="{24221528-2BD4-5E4A-8D30-574FCB172C97}" type="presOf" srcId="{B65931CF-3079-4E46-84D6-67107A324259}" destId="{3E37066D-D3E1-564B-9F77-4BFCD7A89A1F}" srcOrd="0" destOrd="0" presId="urn:microsoft.com/office/officeart/2005/8/layout/matrix3"/>
    <dgm:cxn modelId="{F5490A48-00AC-BF46-B3E7-1FDC4706E5B9}" type="presOf" srcId="{0DADA347-99D9-47D4-A0C7-B685D6DEAF6C}" destId="{A29F881F-E54C-2747-BB46-C842ACFD172D}" srcOrd="0" destOrd="0" presId="urn:microsoft.com/office/officeart/2005/8/layout/matrix3"/>
    <dgm:cxn modelId="{A7325066-01E4-4101-9C79-ED90C20195AC}" srcId="{B8B15A71-95DE-41B6-9FEC-D378E91ED9F9}" destId="{ED9300A7-0EFB-4272-93D1-619A0E6FA7CF}" srcOrd="3" destOrd="0" parTransId="{28C225E0-09FE-4946-82F0-219FC5048A12}" sibTransId="{D6AE22F2-2E00-4A6C-BF14-AE6FA66D7439}"/>
    <dgm:cxn modelId="{0DAD8C7B-32C4-9E44-9951-522DAA5C5350}" type="presOf" srcId="{305297C0-3C94-4AEA-AF29-15273137CBD2}" destId="{94FB9CEF-9F2D-8B41-AC88-4CC0646995CD}" srcOrd="0" destOrd="0" presId="urn:microsoft.com/office/officeart/2005/8/layout/matrix3"/>
    <dgm:cxn modelId="{8DD45587-EB0A-445B-9211-E53B073CDF70}" srcId="{B8B15A71-95DE-41B6-9FEC-D378E91ED9F9}" destId="{305297C0-3C94-4AEA-AF29-15273137CBD2}" srcOrd="0" destOrd="0" parTransId="{DCBB9EDD-6BA9-4294-8978-0E8A97E1FE75}" sibTransId="{3790A4C2-0B6E-433B-8591-26BF4843C57F}"/>
    <dgm:cxn modelId="{5F7C0A8A-45CF-46E1-AE01-6354CB0C3BA5}" srcId="{B8B15A71-95DE-41B6-9FEC-D378E91ED9F9}" destId="{B65931CF-3079-4E46-84D6-67107A324259}" srcOrd="1" destOrd="0" parTransId="{E4F6193F-66FB-4030-B3A4-BF133532C93B}" sibTransId="{E28C7452-9F9A-4CD2-8D52-60EE9B6CC873}"/>
    <dgm:cxn modelId="{23279BD1-74D1-194B-80B3-C2FA6B1C180E}" type="presOf" srcId="{B8B15A71-95DE-41B6-9FEC-D378E91ED9F9}" destId="{2B700DCA-0574-CC45-B69A-952F108E02EE}" srcOrd="0" destOrd="0" presId="urn:microsoft.com/office/officeart/2005/8/layout/matrix3"/>
    <dgm:cxn modelId="{FC3F2AF1-68C0-447B-9E36-CC5B0A497C7B}" srcId="{B8B15A71-95DE-41B6-9FEC-D378E91ED9F9}" destId="{0DADA347-99D9-47D4-A0C7-B685D6DEAF6C}" srcOrd="2" destOrd="0" parTransId="{1368812D-B690-4E88-ACB4-2C3BDD3E6A94}" sibTransId="{403EC688-44E6-4F99-ACD0-CB97082E46F7}"/>
    <dgm:cxn modelId="{5907CD7F-1EE4-6D4E-AC55-A43F20C1704A}" type="presParOf" srcId="{2B700DCA-0574-CC45-B69A-952F108E02EE}" destId="{C01F2242-6584-6345-8EAF-CC66218FFA91}" srcOrd="0" destOrd="0" presId="urn:microsoft.com/office/officeart/2005/8/layout/matrix3"/>
    <dgm:cxn modelId="{F6B76EC9-6DFD-8E4F-9314-922E3A2A0662}" type="presParOf" srcId="{2B700DCA-0574-CC45-B69A-952F108E02EE}" destId="{94FB9CEF-9F2D-8B41-AC88-4CC0646995CD}" srcOrd="1" destOrd="0" presId="urn:microsoft.com/office/officeart/2005/8/layout/matrix3"/>
    <dgm:cxn modelId="{4D213A5B-1821-ED40-95FA-90CCAE27A0A7}" type="presParOf" srcId="{2B700DCA-0574-CC45-B69A-952F108E02EE}" destId="{3E37066D-D3E1-564B-9F77-4BFCD7A89A1F}" srcOrd="2" destOrd="0" presId="urn:microsoft.com/office/officeart/2005/8/layout/matrix3"/>
    <dgm:cxn modelId="{51500BBC-0CC2-3A4E-9322-DBF79777C3F0}" type="presParOf" srcId="{2B700DCA-0574-CC45-B69A-952F108E02EE}" destId="{A29F881F-E54C-2747-BB46-C842ACFD172D}" srcOrd="3" destOrd="0" presId="urn:microsoft.com/office/officeart/2005/8/layout/matrix3"/>
    <dgm:cxn modelId="{F088016B-C77D-0D4A-9E3C-78D07D76F6BA}" type="presParOf" srcId="{2B700DCA-0574-CC45-B69A-952F108E02EE}" destId="{30EEA7C5-1245-0D4F-9D4D-D05176CC1D6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DAD872-0041-4EF6-9FC5-F39B481ACA3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58B044B-4A7D-4E4D-9786-F3F5B29D0CEF}">
      <dgm:prSet/>
      <dgm:spPr/>
      <dgm:t>
        <a:bodyPr/>
        <a:lstStyle/>
        <a:p>
          <a:r>
            <a:rPr lang="en-US"/>
            <a:t>Name inspired by the New Super Mario Bros. games</a:t>
          </a:r>
        </a:p>
      </dgm:t>
    </dgm:pt>
    <dgm:pt modelId="{18D33575-3075-4711-BCEE-0D43AF318F25}" type="parTrans" cxnId="{D041C671-079C-41B2-B266-D91B8AD29D25}">
      <dgm:prSet/>
      <dgm:spPr/>
      <dgm:t>
        <a:bodyPr/>
        <a:lstStyle/>
        <a:p>
          <a:endParaRPr lang="en-US"/>
        </a:p>
      </dgm:t>
    </dgm:pt>
    <dgm:pt modelId="{4C367889-ED0B-456F-A60D-A31684972FB1}" type="sibTrans" cxnId="{D041C671-079C-41B2-B266-D91B8AD29D25}">
      <dgm:prSet/>
      <dgm:spPr/>
      <dgm:t>
        <a:bodyPr/>
        <a:lstStyle/>
        <a:p>
          <a:endParaRPr lang="en-US"/>
        </a:p>
      </dgm:t>
    </dgm:pt>
    <dgm:pt modelId="{0C29E227-2781-444C-8359-9828828F2AAD}">
      <dgm:prSet/>
      <dgm:spPr/>
      <dgm:t>
        <a:bodyPr/>
        <a:lstStyle/>
        <a:p>
          <a:r>
            <a:rPr lang="en-US"/>
            <a:t>No more reversions in the develop branch</a:t>
          </a:r>
        </a:p>
      </dgm:t>
    </dgm:pt>
    <dgm:pt modelId="{449044C5-5CE1-41D7-B499-A824DAD6D3D9}" type="parTrans" cxnId="{305FE278-C3E6-471F-AB34-9B8D619B62BD}">
      <dgm:prSet/>
      <dgm:spPr/>
      <dgm:t>
        <a:bodyPr/>
        <a:lstStyle/>
        <a:p>
          <a:endParaRPr lang="en-US"/>
        </a:p>
      </dgm:t>
    </dgm:pt>
    <dgm:pt modelId="{25429C6F-8730-4710-9084-81B776730157}" type="sibTrans" cxnId="{305FE278-C3E6-471F-AB34-9B8D619B62BD}">
      <dgm:prSet/>
      <dgm:spPr/>
      <dgm:t>
        <a:bodyPr/>
        <a:lstStyle/>
        <a:p>
          <a:endParaRPr lang="en-US"/>
        </a:p>
      </dgm:t>
    </dgm:pt>
    <dgm:pt modelId="{751C9D52-20E8-4D9B-B439-D5F8CBCD7F6E}">
      <dgm:prSet/>
      <dgm:spPr/>
      <dgm:t>
        <a:bodyPr/>
        <a:lstStyle/>
        <a:p>
          <a:r>
            <a:rPr lang="en-US"/>
            <a:t>Developers manually push to the QA environment</a:t>
          </a:r>
        </a:p>
      </dgm:t>
    </dgm:pt>
    <dgm:pt modelId="{1C18DC8F-9EC4-4670-88E4-99E5DDA1CED7}" type="parTrans" cxnId="{F6D09D63-F437-4E82-A370-841B3A3A0360}">
      <dgm:prSet/>
      <dgm:spPr/>
      <dgm:t>
        <a:bodyPr/>
        <a:lstStyle/>
        <a:p>
          <a:endParaRPr lang="en-US"/>
        </a:p>
      </dgm:t>
    </dgm:pt>
    <dgm:pt modelId="{1418F506-B73B-4381-BC15-A55056E0F714}" type="sibTrans" cxnId="{F6D09D63-F437-4E82-A370-841B3A3A0360}">
      <dgm:prSet/>
      <dgm:spPr/>
      <dgm:t>
        <a:bodyPr/>
        <a:lstStyle/>
        <a:p>
          <a:endParaRPr lang="en-US"/>
        </a:p>
      </dgm:t>
    </dgm:pt>
    <dgm:pt modelId="{D30FD84E-726D-4D7D-AC6D-24A29D3C9064}">
      <dgm:prSet/>
      <dgm:spPr/>
      <dgm:t>
        <a:bodyPr/>
        <a:lstStyle/>
        <a:p>
          <a:r>
            <a:rPr lang="en-US"/>
            <a:t>Simplified release process to UAT and PPE environments</a:t>
          </a:r>
        </a:p>
      </dgm:t>
    </dgm:pt>
    <dgm:pt modelId="{80FDC9D1-212E-4800-ACEE-312289A10806}" type="parTrans" cxnId="{D025DCD9-8E88-47F5-9CDA-CE72C7569104}">
      <dgm:prSet/>
      <dgm:spPr/>
      <dgm:t>
        <a:bodyPr/>
        <a:lstStyle/>
        <a:p>
          <a:endParaRPr lang="en-US"/>
        </a:p>
      </dgm:t>
    </dgm:pt>
    <dgm:pt modelId="{96F77825-004A-4445-8DF1-2C00585CAFD1}" type="sibTrans" cxnId="{D025DCD9-8E88-47F5-9CDA-CE72C7569104}">
      <dgm:prSet/>
      <dgm:spPr/>
      <dgm:t>
        <a:bodyPr/>
        <a:lstStyle/>
        <a:p>
          <a:endParaRPr lang="en-US"/>
        </a:p>
      </dgm:t>
    </dgm:pt>
    <dgm:pt modelId="{3AB06366-F849-FE45-88D9-1F89A42B8F22}" type="pres">
      <dgm:prSet presAssocID="{F7DAD872-0041-4EF6-9FC5-F39B481ACA39}" presName="linear" presStyleCnt="0">
        <dgm:presLayoutVars>
          <dgm:animLvl val="lvl"/>
          <dgm:resizeHandles val="exact"/>
        </dgm:presLayoutVars>
      </dgm:prSet>
      <dgm:spPr/>
    </dgm:pt>
    <dgm:pt modelId="{FC9181B9-E619-AC44-B89A-BC367AFDF9B9}" type="pres">
      <dgm:prSet presAssocID="{658B044B-4A7D-4E4D-9786-F3F5B29D0C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F728D25-C1FB-534A-8775-C2AA5E5A0A9F}" type="pres">
      <dgm:prSet presAssocID="{4C367889-ED0B-456F-A60D-A31684972FB1}" presName="spacer" presStyleCnt="0"/>
      <dgm:spPr/>
    </dgm:pt>
    <dgm:pt modelId="{F3617384-0C5A-4048-B1E2-8497A987AA05}" type="pres">
      <dgm:prSet presAssocID="{0C29E227-2781-444C-8359-9828828F2A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003B37-F517-014C-83F8-D7A267EBB2A5}" type="pres">
      <dgm:prSet presAssocID="{25429C6F-8730-4710-9084-81B776730157}" presName="spacer" presStyleCnt="0"/>
      <dgm:spPr/>
    </dgm:pt>
    <dgm:pt modelId="{FB5D56B7-7FA2-D54C-8642-2F2B71D017FF}" type="pres">
      <dgm:prSet presAssocID="{751C9D52-20E8-4D9B-B439-D5F8CBCD7F6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615B10-601A-FF47-A686-718AFA4F5A15}" type="pres">
      <dgm:prSet presAssocID="{1418F506-B73B-4381-BC15-A55056E0F714}" presName="spacer" presStyleCnt="0"/>
      <dgm:spPr/>
    </dgm:pt>
    <dgm:pt modelId="{9B810A7C-59EC-4A4A-BA24-3CE189F16901}" type="pres">
      <dgm:prSet presAssocID="{D30FD84E-726D-4D7D-AC6D-24A29D3C906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90E8659-45F3-C848-BD21-80DD81F4EFD8}" type="presOf" srcId="{658B044B-4A7D-4E4D-9786-F3F5B29D0CEF}" destId="{FC9181B9-E619-AC44-B89A-BC367AFDF9B9}" srcOrd="0" destOrd="0" presId="urn:microsoft.com/office/officeart/2005/8/layout/vList2"/>
    <dgm:cxn modelId="{F6D09D63-F437-4E82-A370-841B3A3A0360}" srcId="{F7DAD872-0041-4EF6-9FC5-F39B481ACA39}" destId="{751C9D52-20E8-4D9B-B439-D5F8CBCD7F6E}" srcOrd="2" destOrd="0" parTransId="{1C18DC8F-9EC4-4670-88E4-99E5DDA1CED7}" sibTransId="{1418F506-B73B-4381-BC15-A55056E0F714}"/>
    <dgm:cxn modelId="{2C66C56C-6AD2-FE48-8ACA-22A113F0CA81}" type="presOf" srcId="{751C9D52-20E8-4D9B-B439-D5F8CBCD7F6E}" destId="{FB5D56B7-7FA2-D54C-8642-2F2B71D017FF}" srcOrd="0" destOrd="0" presId="urn:microsoft.com/office/officeart/2005/8/layout/vList2"/>
    <dgm:cxn modelId="{D041C671-079C-41B2-B266-D91B8AD29D25}" srcId="{F7DAD872-0041-4EF6-9FC5-F39B481ACA39}" destId="{658B044B-4A7D-4E4D-9786-F3F5B29D0CEF}" srcOrd="0" destOrd="0" parTransId="{18D33575-3075-4711-BCEE-0D43AF318F25}" sibTransId="{4C367889-ED0B-456F-A60D-A31684972FB1}"/>
    <dgm:cxn modelId="{7BD3ED71-5F22-6445-BB7F-C20FF2D02E4C}" type="presOf" srcId="{0C29E227-2781-444C-8359-9828828F2AAD}" destId="{F3617384-0C5A-4048-B1E2-8497A987AA05}" srcOrd="0" destOrd="0" presId="urn:microsoft.com/office/officeart/2005/8/layout/vList2"/>
    <dgm:cxn modelId="{305FE278-C3E6-471F-AB34-9B8D619B62BD}" srcId="{F7DAD872-0041-4EF6-9FC5-F39B481ACA39}" destId="{0C29E227-2781-444C-8359-9828828F2AAD}" srcOrd="1" destOrd="0" parTransId="{449044C5-5CE1-41D7-B499-A824DAD6D3D9}" sibTransId="{25429C6F-8730-4710-9084-81B776730157}"/>
    <dgm:cxn modelId="{D7A258D0-D554-D343-9EB6-8B68FDFE35B9}" type="presOf" srcId="{F7DAD872-0041-4EF6-9FC5-F39B481ACA39}" destId="{3AB06366-F849-FE45-88D9-1F89A42B8F22}" srcOrd="0" destOrd="0" presId="urn:microsoft.com/office/officeart/2005/8/layout/vList2"/>
    <dgm:cxn modelId="{D025DCD9-8E88-47F5-9CDA-CE72C7569104}" srcId="{F7DAD872-0041-4EF6-9FC5-F39B481ACA39}" destId="{D30FD84E-726D-4D7D-AC6D-24A29D3C9064}" srcOrd="3" destOrd="0" parTransId="{80FDC9D1-212E-4800-ACEE-312289A10806}" sibTransId="{96F77825-004A-4445-8DF1-2C00585CAFD1}"/>
    <dgm:cxn modelId="{FF17C7F7-035B-5740-AE12-4B042CA5246C}" type="presOf" srcId="{D30FD84E-726D-4D7D-AC6D-24A29D3C9064}" destId="{9B810A7C-59EC-4A4A-BA24-3CE189F16901}" srcOrd="0" destOrd="0" presId="urn:microsoft.com/office/officeart/2005/8/layout/vList2"/>
    <dgm:cxn modelId="{3A9A7400-709D-AC4B-9929-335122C2D491}" type="presParOf" srcId="{3AB06366-F849-FE45-88D9-1F89A42B8F22}" destId="{FC9181B9-E619-AC44-B89A-BC367AFDF9B9}" srcOrd="0" destOrd="0" presId="urn:microsoft.com/office/officeart/2005/8/layout/vList2"/>
    <dgm:cxn modelId="{B0C9F557-363F-E040-B0D4-075EED0214EA}" type="presParOf" srcId="{3AB06366-F849-FE45-88D9-1F89A42B8F22}" destId="{7F728D25-C1FB-534A-8775-C2AA5E5A0A9F}" srcOrd="1" destOrd="0" presId="urn:microsoft.com/office/officeart/2005/8/layout/vList2"/>
    <dgm:cxn modelId="{33B93477-AF3A-E54F-84AB-9C1B611818D4}" type="presParOf" srcId="{3AB06366-F849-FE45-88D9-1F89A42B8F22}" destId="{F3617384-0C5A-4048-B1E2-8497A987AA05}" srcOrd="2" destOrd="0" presId="urn:microsoft.com/office/officeart/2005/8/layout/vList2"/>
    <dgm:cxn modelId="{5E9C2723-73CB-ED40-9EE9-2A99BCAD2012}" type="presParOf" srcId="{3AB06366-F849-FE45-88D9-1F89A42B8F22}" destId="{D1003B37-F517-014C-83F8-D7A267EBB2A5}" srcOrd="3" destOrd="0" presId="urn:microsoft.com/office/officeart/2005/8/layout/vList2"/>
    <dgm:cxn modelId="{65DA0BDB-9CA7-9E44-9FAB-108E0710F263}" type="presParOf" srcId="{3AB06366-F849-FE45-88D9-1F89A42B8F22}" destId="{FB5D56B7-7FA2-D54C-8642-2F2B71D017FF}" srcOrd="4" destOrd="0" presId="urn:microsoft.com/office/officeart/2005/8/layout/vList2"/>
    <dgm:cxn modelId="{9142F79E-CF02-004E-BFE9-15EB167DC3B3}" type="presParOf" srcId="{3AB06366-F849-FE45-88D9-1F89A42B8F22}" destId="{D6615B10-601A-FF47-A686-718AFA4F5A15}" srcOrd="5" destOrd="0" presId="urn:microsoft.com/office/officeart/2005/8/layout/vList2"/>
    <dgm:cxn modelId="{F4DE25B3-553D-F545-A3A9-E15691246CC1}" type="presParOf" srcId="{3AB06366-F849-FE45-88D9-1F89A42B8F22}" destId="{9B810A7C-59EC-4A4A-BA24-3CE189F1690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464CAB-AF2E-48D9-B0F5-3110EF99AEE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C72DF6-D57D-400C-BB9B-370E208BD66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Manually merge code into QA for testing</a:t>
          </a:r>
        </a:p>
      </dgm:t>
    </dgm:pt>
    <dgm:pt modelId="{7A189788-6817-4692-9EED-99305AC65DC2}" type="parTrans" cxnId="{74212377-D006-4D0E-A4FA-096875754F26}">
      <dgm:prSet/>
      <dgm:spPr/>
      <dgm:t>
        <a:bodyPr/>
        <a:lstStyle/>
        <a:p>
          <a:endParaRPr lang="en-US"/>
        </a:p>
      </dgm:t>
    </dgm:pt>
    <dgm:pt modelId="{35292222-E0CC-4406-A202-C4165FA79582}" type="sibTrans" cxnId="{74212377-D006-4D0E-A4FA-096875754F26}">
      <dgm:prSet/>
      <dgm:spPr/>
      <dgm:t>
        <a:bodyPr/>
        <a:lstStyle/>
        <a:p>
          <a:endParaRPr lang="en-US"/>
        </a:p>
      </dgm:t>
    </dgm:pt>
    <dgm:pt modelId="{2EADC800-397A-4C92-BD7C-6D41788D33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Only approved code is merged into develop</a:t>
          </a:r>
        </a:p>
      </dgm:t>
    </dgm:pt>
    <dgm:pt modelId="{39F2CBE6-BD11-439E-8FB9-C005DE7791AD}" type="parTrans" cxnId="{45A435C0-52FC-4BCA-928B-0DAAA73DAA80}">
      <dgm:prSet/>
      <dgm:spPr/>
      <dgm:t>
        <a:bodyPr/>
        <a:lstStyle/>
        <a:p>
          <a:endParaRPr lang="en-US"/>
        </a:p>
      </dgm:t>
    </dgm:pt>
    <dgm:pt modelId="{B921B9E6-8F5D-4307-9779-ABA772B2CB57}" type="sibTrans" cxnId="{45A435C0-52FC-4BCA-928B-0DAAA73DAA80}">
      <dgm:prSet/>
      <dgm:spPr/>
      <dgm:t>
        <a:bodyPr/>
        <a:lstStyle/>
        <a:p>
          <a:endParaRPr lang="en-US"/>
        </a:p>
      </dgm:t>
    </dgm:pt>
    <dgm:pt modelId="{9FC3C831-B116-4A1E-9195-BC8DF04D6D62}" type="pres">
      <dgm:prSet presAssocID="{50464CAB-AF2E-48D9-B0F5-3110EF99AEEB}" presName="root" presStyleCnt="0">
        <dgm:presLayoutVars>
          <dgm:dir/>
          <dgm:resizeHandles val="exact"/>
        </dgm:presLayoutVars>
      </dgm:prSet>
      <dgm:spPr/>
    </dgm:pt>
    <dgm:pt modelId="{EBDD57AB-F420-4BDC-AC8F-985DFA6314DE}" type="pres">
      <dgm:prSet presAssocID="{F0C72DF6-D57D-400C-BB9B-370E208BD669}" presName="compNode" presStyleCnt="0"/>
      <dgm:spPr/>
    </dgm:pt>
    <dgm:pt modelId="{FAB9A8C7-E167-4D09-A727-D30ED6CD762F}" type="pres">
      <dgm:prSet presAssocID="{F0C72DF6-D57D-400C-BB9B-370E208BD669}" presName="iconBgRect" presStyleLbl="bgShp" presStyleIdx="0" presStyleCnt="2"/>
      <dgm:spPr/>
    </dgm:pt>
    <dgm:pt modelId="{0B1524DB-B3A1-444B-97F1-88CB1EB73FE7}" type="pres">
      <dgm:prSet presAssocID="{F0C72DF6-D57D-400C-BB9B-370E208BD66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1F52058-6D40-4BAC-88D5-539D1821E99E}" type="pres">
      <dgm:prSet presAssocID="{F0C72DF6-D57D-400C-BB9B-370E208BD669}" presName="spaceRect" presStyleCnt="0"/>
      <dgm:spPr/>
    </dgm:pt>
    <dgm:pt modelId="{0F3AB57C-C34E-47BC-A80F-5BFFA0655521}" type="pres">
      <dgm:prSet presAssocID="{F0C72DF6-D57D-400C-BB9B-370E208BD669}" presName="textRect" presStyleLbl="revTx" presStyleIdx="0" presStyleCnt="2">
        <dgm:presLayoutVars>
          <dgm:chMax val="1"/>
          <dgm:chPref val="1"/>
        </dgm:presLayoutVars>
      </dgm:prSet>
      <dgm:spPr/>
    </dgm:pt>
    <dgm:pt modelId="{011DAF1D-FE5F-4C1F-89EF-F8E89A6C9017}" type="pres">
      <dgm:prSet presAssocID="{35292222-E0CC-4406-A202-C4165FA79582}" presName="sibTrans" presStyleCnt="0"/>
      <dgm:spPr/>
    </dgm:pt>
    <dgm:pt modelId="{55CA41E2-CB18-476A-8E07-BF29247E4F76}" type="pres">
      <dgm:prSet presAssocID="{2EADC800-397A-4C92-BD7C-6D41788D334E}" presName="compNode" presStyleCnt="0"/>
      <dgm:spPr/>
    </dgm:pt>
    <dgm:pt modelId="{7C5104B3-300B-436C-B666-DCA4CC56DAD6}" type="pres">
      <dgm:prSet presAssocID="{2EADC800-397A-4C92-BD7C-6D41788D334E}" presName="iconBgRect" presStyleLbl="bgShp" presStyleIdx="1" presStyleCnt="2"/>
      <dgm:spPr/>
    </dgm:pt>
    <dgm:pt modelId="{78D7C73D-0E7A-41CE-8AB6-03D9D5CF01DC}" type="pres">
      <dgm:prSet presAssocID="{2EADC800-397A-4C92-BD7C-6D41788D33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522D6EE0-B5F8-4D42-98B5-A58DE293944B}" type="pres">
      <dgm:prSet presAssocID="{2EADC800-397A-4C92-BD7C-6D41788D334E}" presName="spaceRect" presStyleCnt="0"/>
      <dgm:spPr/>
    </dgm:pt>
    <dgm:pt modelId="{8E33CED9-D45F-4494-91BB-88CD31E90892}" type="pres">
      <dgm:prSet presAssocID="{2EADC800-397A-4C92-BD7C-6D41788D334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820EC3F-DB95-F144-8A63-6315739E994F}" type="presOf" srcId="{50464CAB-AF2E-48D9-B0F5-3110EF99AEEB}" destId="{9FC3C831-B116-4A1E-9195-BC8DF04D6D62}" srcOrd="0" destOrd="0" presId="urn:microsoft.com/office/officeart/2018/5/layout/IconCircleLabelList"/>
    <dgm:cxn modelId="{74212377-D006-4D0E-A4FA-096875754F26}" srcId="{50464CAB-AF2E-48D9-B0F5-3110EF99AEEB}" destId="{F0C72DF6-D57D-400C-BB9B-370E208BD669}" srcOrd="0" destOrd="0" parTransId="{7A189788-6817-4692-9EED-99305AC65DC2}" sibTransId="{35292222-E0CC-4406-A202-C4165FA79582}"/>
    <dgm:cxn modelId="{B966897E-FB77-9445-8E8F-44B674657DA2}" type="presOf" srcId="{2EADC800-397A-4C92-BD7C-6D41788D334E}" destId="{8E33CED9-D45F-4494-91BB-88CD31E90892}" srcOrd="0" destOrd="0" presId="urn:microsoft.com/office/officeart/2018/5/layout/IconCircleLabelList"/>
    <dgm:cxn modelId="{45A435C0-52FC-4BCA-928B-0DAAA73DAA80}" srcId="{50464CAB-AF2E-48D9-B0F5-3110EF99AEEB}" destId="{2EADC800-397A-4C92-BD7C-6D41788D334E}" srcOrd="1" destOrd="0" parTransId="{39F2CBE6-BD11-439E-8FB9-C005DE7791AD}" sibTransId="{B921B9E6-8F5D-4307-9779-ABA772B2CB57}"/>
    <dgm:cxn modelId="{36092BC9-BF57-2F41-8A79-F7BF027E210F}" type="presOf" srcId="{F0C72DF6-D57D-400C-BB9B-370E208BD669}" destId="{0F3AB57C-C34E-47BC-A80F-5BFFA0655521}" srcOrd="0" destOrd="0" presId="urn:microsoft.com/office/officeart/2018/5/layout/IconCircleLabelList"/>
    <dgm:cxn modelId="{0C500B2D-D9A7-414E-84A4-9624BEC2C229}" type="presParOf" srcId="{9FC3C831-B116-4A1E-9195-BC8DF04D6D62}" destId="{EBDD57AB-F420-4BDC-AC8F-985DFA6314DE}" srcOrd="0" destOrd="0" presId="urn:microsoft.com/office/officeart/2018/5/layout/IconCircleLabelList"/>
    <dgm:cxn modelId="{EEAF0BC9-2C8C-1245-A48A-69E6A416E8D2}" type="presParOf" srcId="{EBDD57AB-F420-4BDC-AC8F-985DFA6314DE}" destId="{FAB9A8C7-E167-4D09-A727-D30ED6CD762F}" srcOrd="0" destOrd="0" presId="urn:microsoft.com/office/officeart/2018/5/layout/IconCircleLabelList"/>
    <dgm:cxn modelId="{104F3A89-398B-DA40-B8F4-2FFCBBB9E75A}" type="presParOf" srcId="{EBDD57AB-F420-4BDC-AC8F-985DFA6314DE}" destId="{0B1524DB-B3A1-444B-97F1-88CB1EB73FE7}" srcOrd="1" destOrd="0" presId="urn:microsoft.com/office/officeart/2018/5/layout/IconCircleLabelList"/>
    <dgm:cxn modelId="{4C5F8086-D506-6E4F-B371-A2E8967DEE3F}" type="presParOf" srcId="{EBDD57AB-F420-4BDC-AC8F-985DFA6314DE}" destId="{81F52058-6D40-4BAC-88D5-539D1821E99E}" srcOrd="2" destOrd="0" presId="urn:microsoft.com/office/officeart/2018/5/layout/IconCircleLabelList"/>
    <dgm:cxn modelId="{D06D02A6-F9FE-6A4F-8CB8-9E1A651E2BA6}" type="presParOf" srcId="{EBDD57AB-F420-4BDC-AC8F-985DFA6314DE}" destId="{0F3AB57C-C34E-47BC-A80F-5BFFA0655521}" srcOrd="3" destOrd="0" presId="urn:microsoft.com/office/officeart/2018/5/layout/IconCircleLabelList"/>
    <dgm:cxn modelId="{0DFF583C-CE1C-7F43-BC19-D14B84597470}" type="presParOf" srcId="{9FC3C831-B116-4A1E-9195-BC8DF04D6D62}" destId="{011DAF1D-FE5F-4C1F-89EF-F8E89A6C9017}" srcOrd="1" destOrd="0" presId="urn:microsoft.com/office/officeart/2018/5/layout/IconCircleLabelList"/>
    <dgm:cxn modelId="{6E77B8EE-E3D4-9B4C-BB9A-5E3A5FD61ACE}" type="presParOf" srcId="{9FC3C831-B116-4A1E-9195-BC8DF04D6D62}" destId="{55CA41E2-CB18-476A-8E07-BF29247E4F76}" srcOrd="2" destOrd="0" presId="urn:microsoft.com/office/officeart/2018/5/layout/IconCircleLabelList"/>
    <dgm:cxn modelId="{6BCF4D75-0FF3-1C45-8F56-1AC47ED99B7E}" type="presParOf" srcId="{55CA41E2-CB18-476A-8E07-BF29247E4F76}" destId="{7C5104B3-300B-436C-B666-DCA4CC56DAD6}" srcOrd="0" destOrd="0" presId="urn:microsoft.com/office/officeart/2018/5/layout/IconCircleLabelList"/>
    <dgm:cxn modelId="{AC2F6818-0D9C-A941-86D3-646870E722BD}" type="presParOf" srcId="{55CA41E2-CB18-476A-8E07-BF29247E4F76}" destId="{78D7C73D-0E7A-41CE-8AB6-03D9D5CF01DC}" srcOrd="1" destOrd="0" presId="urn:microsoft.com/office/officeart/2018/5/layout/IconCircleLabelList"/>
    <dgm:cxn modelId="{057977A9-AD17-B342-B593-FD376C18FA26}" type="presParOf" srcId="{55CA41E2-CB18-476A-8E07-BF29247E4F76}" destId="{522D6EE0-B5F8-4D42-98B5-A58DE293944B}" srcOrd="2" destOrd="0" presId="urn:microsoft.com/office/officeart/2018/5/layout/IconCircleLabelList"/>
    <dgm:cxn modelId="{0BA24F5C-9DA2-004A-A557-90954F4F44DA}" type="presParOf" srcId="{55CA41E2-CB18-476A-8E07-BF29247E4F76}" destId="{8E33CED9-D45F-4494-91BB-88CD31E908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F2242-6584-6345-8EAF-CC66218FFA91}">
      <dsp:nvSpPr>
        <dsp:cNvPr id="0" name=""/>
        <dsp:cNvSpPr/>
      </dsp:nvSpPr>
      <dsp:spPr>
        <a:xfrm>
          <a:off x="633034" y="0"/>
          <a:ext cx="5541264" cy="554126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B9CEF-9F2D-8B41-AC88-4CC0646995CD}">
      <dsp:nvSpPr>
        <dsp:cNvPr id="0" name=""/>
        <dsp:cNvSpPr/>
      </dsp:nvSpPr>
      <dsp:spPr>
        <a:xfrm>
          <a:off x="1159454" y="526420"/>
          <a:ext cx="2161092" cy="216109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Problems with reversions (reverts)</a:t>
          </a:r>
        </a:p>
      </dsp:txBody>
      <dsp:txXfrm>
        <a:off x="1264950" y="631916"/>
        <a:ext cx="1950100" cy="1950100"/>
      </dsp:txXfrm>
    </dsp:sp>
    <dsp:sp modelId="{3E37066D-D3E1-564B-9F77-4BFCD7A89A1F}">
      <dsp:nvSpPr>
        <dsp:cNvPr id="0" name=""/>
        <dsp:cNvSpPr/>
      </dsp:nvSpPr>
      <dsp:spPr>
        <a:xfrm>
          <a:off x="3486785" y="526420"/>
          <a:ext cx="2161092" cy="216109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Complicated and stupidly complex</a:t>
          </a:r>
        </a:p>
      </dsp:txBody>
      <dsp:txXfrm>
        <a:off x="3592281" y="631916"/>
        <a:ext cx="1950100" cy="1950100"/>
      </dsp:txXfrm>
    </dsp:sp>
    <dsp:sp modelId="{A29F881F-E54C-2747-BB46-C842ACFD172D}">
      <dsp:nvSpPr>
        <dsp:cNvPr id="0" name=""/>
        <dsp:cNvSpPr/>
      </dsp:nvSpPr>
      <dsp:spPr>
        <a:xfrm>
          <a:off x="1159454" y="2853750"/>
          <a:ext cx="2161092" cy="216109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 many branches</a:t>
          </a:r>
        </a:p>
      </dsp:txBody>
      <dsp:txXfrm>
        <a:off x="1264950" y="2959246"/>
        <a:ext cx="1950100" cy="1950100"/>
      </dsp:txXfrm>
    </dsp:sp>
    <dsp:sp modelId="{30EEA7C5-1245-0D4F-9D4D-D05176CC1D67}">
      <dsp:nvSpPr>
        <dsp:cNvPr id="0" name=""/>
        <dsp:cNvSpPr/>
      </dsp:nvSpPr>
      <dsp:spPr>
        <a:xfrm>
          <a:off x="3486785" y="2853750"/>
          <a:ext cx="2161092" cy="216109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Too many Pull Requests</a:t>
          </a:r>
        </a:p>
      </dsp:txBody>
      <dsp:txXfrm>
        <a:off x="3592281" y="2959246"/>
        <a:ext cx="1950100" cy="1950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181B9-E619-AC44-B89A-BC367AFDF9B9}">
      <dsp:nvSpPr>
        <dsp:cNvPr id="0" name=""/>
        <dsp:cNvSpPr/>
      </dsp:nvSpPr>
      <dsp:spPr>
        <a:xfrm>
          <a:off x="0" y="2591"/>
          <a:ext cx="6807333" cy="1312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Name inspired by the New Super Mario Bros. games</a:t>
          </a:r>
        </a:p>
      </dsp:txBody>
      <dsp:txXfrm>
        <a:off x="64083" y="66674"/>
        <a:ext cx="6679167" cy="1184574"/>
      </dsp:txXfrm>
    </dsp:sp>
    <dsp:sp modelId="{F3617384-0C5A-4048-B1E2-8497A987AA05}">
      <dsp:nvSpPr>
        <dsp:cNvPr id="0" name=""/>
        <dsp:cNvSpPr/>
      </dsp:nvSpPr>
      <dsp:spPr>
        <a:xfrm>
          <a:off x="0" y="1410371"/>
          <a:ext cx="6807333" cy="13127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No more reversions in the develop branch</a:t>
          </a:r>
        </a:p>
      </dsp:txBody>
      <dsp:txXfrm>
        <a:off x="64083" y="1474454"/>
        <a:ext cx="6679167" cy="1184574"/>
      </dsp:txXfrm>
    </dsp:sp>
    <dsp:sp modelId="{FB5D56B7-7FA2-D54C-8642-2F2B71D017FF}">
      <dsp:nvSpPr>
        <dsp:cNvPr id="0" name=""/>
        <dsp:cNvSpPr/>
      </dsp:nvSpPr>
      <dsp:spPr>
        <a:xfrm>
          <a:off x="0" y="2818152"/>
          <a:ext cx="6807333" cy="13127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Developers manually push to the QA environment</a:t>
          </a:r>
        </a:p>
      </dsp:txBody>
      <dsp:txXfrm>
        <a:off x="64083" y="2882235"/>
        <a:ext cx="6679167" cy="1184574"/>
      </dsp:txXfrm>
    </dsp:sp>
    <dsp:sp modelId="{9B810A7C-59EC-4A4A-BA24-3CE189F16901}">
      <dsp:nvSpPr>
        <dsp:cNvPr id="0" name=""/>
        <dsp:cNvSpPr/>
      </dsp:nvSpPr>
      <dsp:spPr>
        <a:xfrm>
          <a:off x="0" y="4225932"/>
          <a:ext cx="6807333" cy="13127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Simplified release process to UAT and PPE environments</a:t>
          </a:r>
        </a:p>
      </dsp:txBody>
      <dsp:txXfrm>
        <a:off x="64083" y="4290015"/>
        <a:ext cx="6679167" cy="11845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9A8C7-E167-4D09-A727-D30ED6CD762F}">
      <dsp:nvSpPr>
        <dsp:cNvPr id="0" name=""/>
        <dsp:cNvSpPr/>
      </dsp:nvSpPr>
      <dsp:spPr>
        <a:xfrm>
          <a:off x="642494" y="117313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524DB-B3A1-444B-97F1-88CB1EB73FE7}">
      <dsp:nvSpPr>
        <dsp:cNvPr id="0" name=""/>
        <dsp:cNvSpPr/>
      </dsp:nvSpPr>
      <dsp:spPr>
        <a:xfrm>
          <a:off x="1044682" y="157531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AB57C-C34E-47BC-A80F-5BFFA0655521}">
      <dsp:nvSpPr>
        <dsp:cNvPr id="0" name=""/>
        <dsp:cNvSpPr/>
      </dsp:nvSpPr>
      <dsp:spPr>
        <a:xfrm>
          <a:off x="39213" y="364813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Manually merge code into QA for testing</a:t>
          </a:r>
        </a:p>
      </dsp:txBody>
      <dsp:txXfrm>
        <a:off x="39213" y="3648132"/>
        <a:ext cx="3093750" cy="720000"/>
      </dsp:txXfrm>
    </dsp:sp>
    <dsp:sp modelId="{7C5104B3-300B-436C-B666-DCA4CC56DAD6}">
      <dsp:nvSpPr>
        <dsp:cNvPr id="0" name=""/>
        <dsp:cNvSpPr/>
      </dsp:nvSpPr>
      <dsp:spPr>
        <a:xfrm>
          <a:off x="4277650" y="1173131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7C73D-0E7A-41CE-8AB6-03D9D5CF01DC}">
      <dsp:nvSpPr>
        <dsp:cNvPr id="0" name=""/>
        <dsp:cNvSpPr/>
      </dsp:nvSpPr>
      <dsp:spPr>
        <a:xfrm>
          <a:off x="4679838" y="157531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33CED9-D45F-4494-91BB-88CD31E90892}">
      <dsp:nvSpPr>
        <dsp:cNvPr id="0" name=""/>
        <dsp:cNvSpPr/>
      </dsp:nvSpPr>
      <dsp:spPr>
        <a:xfrm>
          <a:off x="3674369" y="364813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Only approved code is merged into develop</a:t>
          </a:r>
        </a:p>
      </dsp:txBody>
      <dsp:txXfrm>
        <a:off x="3674369" y="3648132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25D93-0D4D-0A43-B913-B032B95AC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4A3B8-C98A-F147-9220-A611F1C2E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5520C-5B2B-9548-9478-C974DB953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FDED-3CDC-114C-BABA-D694E7871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EF799-C6DD-4C46-9A43-5781BB1D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9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2940-B7AC-CA41-B4FB-548A425B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F11CF-A8D2-5246-87BC-1AB2C9EE1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513CF-154C-5248-8B1D-78C7FDAA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8D78-3D70-6744-BB98-E4544F642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100B1-8F15-6C4B-B3B8-21B99BD9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0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BD468B-1A70-454C-BE4E-6C451576EB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54FBD-CFC8-E244-BF8B-97E76C716B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81A9C-B6C0-EE45-888D-9DACA15F4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7A994-B53A-D944-8748-4B61F4F5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ECC8-FAE9-6F4C-9D4A-FA3984CC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8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9276-5601-3740-9B5B-AC64A36C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08682-3D37-CC4D-9E40-F8148E848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7B68-E202-714F-B22F-CD907BC8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8B816-1E2C-1940-A533-A3E99D71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5DA05-284A-4444-BE14-2A2CD0841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5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963F-0658-DA48-9F6F-956F6E30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BBD9F-5B11-A144-8018-EAE20D139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2FD0F-F651-6D45-9649-D7C7D868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5551-07C6-BC45-9F35-E6171CC28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D6CA4-CD71-CA4D-83F8-EBF8F87E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25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A6D3-480B-184D-B23B-42D2D604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3C0-70D1-2E47-B590-986A2270CA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A4BE5-37D2-4942-AC8C-C19BA91DB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D102D-CE9A-5249-B7AA-1E5F8F7B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89EB6-E683-7446-B4D6-5F43E9442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19527-69C4-B241-A595-F1418CF2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826BC-813D-AA4C-9AA9-1DB61053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02A1-E82A-7944-AFF9-1AD278A00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329F6-9442-2740-B6A8-F97350048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15791-3EF3-7043-BB62-66C054158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8F8331-68FA-434F-824D-FDA8A5BD8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9C829-2E68-7D47-BF64-09F4DB35F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F3E1B-AC47-5046-A46F-44D198BB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AB1A-1BC2-D749-AB8C-DEA0D893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2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71BC0-B8C4-0A48-8EA5-AA9EED7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D76C8-281E-E647-93A8-EDE3CEC0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8FBFB-6B3A-A142-B442-D029F54B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B432-69BC-D347-8216-07DC3843D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708BE-A73B-D543-B51B-18EF7DFA3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1365F8-989B-6D42-9404-B34E2D8C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E075D-731E-5A4A-B7C5-95AFA3871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4BC1-98AE-9D44-8179-3D19D558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21D71-7265-0F4B-B21B-4B6753604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404CB-E94B-7946-B5B8-BA618C8C6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08588-2D64-7B44-82A7-37ED3DD5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CDD6C-0A36-D54F-BDC4-01A3BB50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E6A40-6BE7-DD44-B3D7-CEF999FB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ED8A-910F-B44B-829F-E3BCBF598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54946-6159-8B42-A03F-91696820D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171A3-03F4-CB49-95E5-8F86A611C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05B42-E76E-604A-AF4B-A40D30B5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7273E-BE05-6944-A3AC-06117BD2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1DF28-5FD7-414B-9B97-3B5077D8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9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9046E-17BF-7B44-BDE8-BB7E1A37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53BAE-70D5-E54C-9775-A30A1EACA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B9F10-13DE-3248-9C4B-E6931FEEF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FD341-8012-F34B-B613-08250D49B11D}" type="datetimeFigureOut">
              <a:rPr lang="en-US" smtClean="0"/>
              <a:t>5/3/21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1EB38-A9D4-A74E-BAB8-BEE34D18A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6C022-6252-014D-8D1B-59A06DBAB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67F06-19F4-CA4C-B428-7CBE38985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5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thomsonreuters.com/display/DCE/Release+Process" TargetMode="External"/><Relationship Id="rId2" Type="http://schemas.openxmlformats.org/officeDocument/2006/relationships/hyperlink" Target="https://confluence.thomsonreuters.com/display/DCE/Development+Proc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fluence.thomsonreuters.com/display/DCE/Hotfix+Release+Proces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367D4-DCDC-EA44-A27B-EF9D746E0B78}"/>
              </a:ext>
            </a:extLst>
          </p:cNvPr>
          <p:cNvSpPr txBox="1"/>
          <p:nvPr/>
        </p:nvSpPr>
        <p:spPr>
          <a:xfrm>
            <a:off x="642938" y="642938"/>
            <a:ext cx="6273800" cy="557053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By: 	</a:t>
            </a:r>
            <a:r>
              <a:rPr lang="en-US" sz="2800" dirty="0" err="1"/>
              <a:t>Aliaksandr</a:t>
            </a:r>
            <a:r>
              <a:rPr lang="en-US" sz="2800" dirty="0"/>
              <a:t> Li 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Dan </a:t>
            </a:r>
            <a:r>
              <a:rPr lang="en-US" sz="2800" dirty="0" err="1"/>
              <a:t>Ofer</a:t>
            </a:r>
            <a:endParaRPr lang="en-US" sz="2800" dirty="0"/>
          </a:p>
          <a:p>
            <a:pPr>
              <a:spcAft>
                <a:spcPts val="600"/>
              </a:spcAft>
            </a:pPr>
            <a:r>
              <a:rPr lang="en-US" sz="2800" dirty="0"/>
              <a:t>	Henry Woodhouse</a:t>
            </a:r>
          </a:p>
          <a:p>
            <a:pPr>
              <a:spcAft>
                <a:spcPts val="600"/>
              </a:spcAft>
            </a:pPr>
            <a:r>
              <a:rPr lang="en-US" sz="2800" dirty="0"/>
              <a:t>	Kyle Yee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B16B3-1227-D84F-B033-D1EE3A5E3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New EWP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043-40DE-3D40-B500-86AF10AF9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DPT-1623</a:t>
            </a:r>
          </a:p>
          <a:p>
            <a:pPr algn="l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E4FA-1EE3-5E4D-83F1-AA93B626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QA failed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31D1-9EDC-9D4B-99F3-C8E5063D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merge failed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AE264-1284-6A4D-8033-817B0898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05" y="2267163"/>
            <a:ext cx="7864389" cy="459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8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E4FA-1EE3-5E4D-83F1-AA93B626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QA passed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631D1-9EDC-9D4B-99F3-C8E5063D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the code!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64A05-5361-C040-8986-2FD0479A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06" y="2312925"/>
            <a:ext cx="10511094" cy="454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5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9B583-BD26-0E44-9EB1-28544A66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 simplified release process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0D11ED-EF5D-2349-8F50-78BA3326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3689" y="625683"/>
            <a:ext cx="5788201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7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4990-5FC2-9A41-A2AE-F2B556589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Read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E165-07CF-5E40-866E-9966724F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https://confluence.thomsonreuters.com/display/DCE/Development+Process</a:t>
            </a:r>
            <a:endParaRPr lang="en-US" dirty="0"/>
          </a:p>
          <a:p>
            <a:r>
              <a:rPr lang="en-US" dirty="0">
                <a:hlinkClick r:id="rId3"/>
              </a:rPr>
              <a:t>https://confluence.thomsonreuters.com/display/DCE/Release+Process</a:t>
            </a:r>
            <a:endParaRPr lang="en-US" dirty="0"/>
          </a:p>
          <a:p>
            <a:r>
              <a:rPr lang="en-US" dirty="0">
                <a:hlinkClick r:id="rId4"/>
              </a:rPr>
              <a:t>https://confluence.thomsonreuters.com/display/DCE/Hotfix+Release+Process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195CE-00F6-2E42-837D-096F20BFD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/>
              <a:t>The OG Development Cycle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AF6661-247D-435D-964F-A733636350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2552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57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16795-A0C8-6E46-9441-FBB7EB0C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The New EWP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09E270-A7CC-4D3F-A0D2-EF2C23189A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445748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BB6A91-9A26-C949-9556-23D30037DE9B}"/>
              </a:ext>
            </a:extLst>
          </p:cNvPr>
          <p:cNvSpPr txBox="1"/>
          <p:nvPr/>
        </p:nvSpPr>
        <p:spPr>
          <a:xfrm>
            <a:off x="659234" y="4213654"/>
            <a:ext cx="3343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Environmentally friendly!</a:t>
            </a:r>
          </a:p>
        </p:txBody>
      </p:sp>
    </p:spTree>
    <p:extLst>
      <p:ext uri="{BB962C8B-B14F-4D97-AF65-F5344CB8AC3E}">
        <p14:creationId xmlns:p14="http://schemas.microsoft.com/office/powerpoint/2010/main" val="384347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D5CD9-84AF-E644-B4AC-E819953B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 Development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FFA31E-6F0F-3341-9591-628EFAAEC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30" y="1690688"/>
            <a:ext cx="11431339" cy="4278473"/>
          </a:xfrm>
        </p:spPr>
      </p:pic>
    </p:spTree>
    <p:extLst>
      <p:ext uri="{BB962C8B-B14F-4D97-AF65-F5344CB8AC3E}">
        <p14:creationId xmlns:p14="http://schemas.microsoft.com/office/powerpoint/2010/main" val="343173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FA4A-085A-5F4A-90F2-BA58ED93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 Development Process (with notes)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C8804-1470-8A46-98B6-989F775FD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838" y="1690688"/>
            <a:ext cx="11398324" cy="4266116"/>
          </a:xfrm>
        </p:spPr>
      </p:pic>
    </p:spTree>
    <p:extLst>
      <p:ext uri="{BB962C8B-B14F-4D97-AF65-F5344CB8AC3E}">
        <p14:creationId xmlns:p14="http://schemas.microsoft.com/office/powerpoint/2010/main" val="352138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E6E3-591C-A64D-91ED-F2984AD7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OG Release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56C3-2CED-4C4E-9243-73180A9B6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 complex!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4D33A10-E780-D74D-9764-729D40469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749" y="625683"/>
            <a:ext cx="52780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08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A3B013-5187-C947-BD88-71EB0254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Unnecessary branch!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9215D-F9F0-204A-A3AB-CDEFC9EB9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657618"/>
            <a:ext cx="6846363" cy="53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34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52777-FF98-8D47-855A-FF9F66D2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 many PRs</a:t>
            </a: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97883-988B-2E40-8107-D73E4600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350812"/>
            <a:ext cx="6846363" cy="40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30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1BED7-41A1-F142-8F65-5F1454596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sz="4000"/>
              <a:t>New simplified development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95F219-7258-4A17-A5CE-C778DD2FEA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541534"/>
              </p:ext>
            </p:extLst>
          </p:nvPr>
        </p:nvGraphicFramePr>
        <p:xfrm>
          <a:off x="4549514" y="621792"/>
          <a:ext cx="6807333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0997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New EWP Process</vt:lpstr>
      <vt:lpstr>The OG Development Cycle </vt:lpstr>
      <vt:lpstr>The New EWP Process</vt:lpstr>
      <vt:lpstr>OG Development Process</vt:lpstr>
      <vt:lpstr>OG Development Process (with notes)</vt:lpstr>
      <vt:lpstr>OG Release Process</vt:lpstr>
      <vt:lpstr>Unnecessary branch!</vt:lpstr>
      <vt:lpstr>Too many PRs</vt:lpstr>
      <vt:lpstr>New simplified development process</vt:lpstr>
      <vt:lpstr>If QA failed</vt:lpstr>
      <vt:lpstr>If QA passed</vt:lpstr>
      <vt:lpstr>New simplified release process</vt:lpstr>
      <vt:lpstr>Read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EWP Process</dc:title>
  <dc:creator>Ofer, Dan J. (TR Digital)</dc:creator>
  <cp:lastModifiedBy>Ofer, Dan J. (TR Digital)</cp:lastModifiedBy>
  <cp:revision>2</cp:revision>
  <dcterms:created xsi:type="dcterms:W3CDTF">2021-04-29T17:13:26Z</dcterms:created>
  <dcterms:modified xsi:type="dcterms:W3CDTF">2021-05-03T13:12:01Z</dcterms:modified>
</cp:coreProperties>
</file>